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588" y="-2088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29/5/2024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29/5/2024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29/5/2024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29/5/2024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29/5/2024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29/5/2024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29/5/2024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29/5/2024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29/5/2024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29/5/2024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29/5/2024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3154"/>
            <a:ext cx="10693400" cy="14976216"/>
          </a:xfrm>
          <a:prstGeom prst="rect">
            <a:avLst/>
          </a:prstGeom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29/5/2024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820292" y="4695458"/>
            <a:ext cx="91450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επιχείρηση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ΕΛΕΚΤ ΑΕ που εδρεύει στην </a:t>
            </a:r>
            <a:r>
              <a:rPr lang="el-GR" sz="12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περιφέρεια Αττικής εντάχθηκε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στη δράση «Ποιοτικός Εκσυγχρονισμός» προϋπολογισμού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150 εκατ. Ευρώ. 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δράση στοχεύει στη βελτίωση της ανταγωνιστικότητας των μεσαίων επιχειρήσεων, επενδύοντας στον παραγωγικό εκσυγχρονισμό τους και την υιοθέτηση συστημάτων τυποποίησης &amp; πιστοποίησης.</a:t>
            </a:r>
          </a:p>
          <a:p>
            <a:pPr algn="just"/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συνολικός προϋπολογισμός της επένδυσης είναι 97.495,00€ εκ των οποίων η δημόσια δαπάνη ανέρχεται σε 48.747,50€ και συγχρηματοδοτείται από την Ελλάδα και το Ευρωπαϊκό Ταμείο Περιφερειακής Ανάπτυξης της Ευρωπαϊκής Ένωσης. </a:t>
            </a:r>
            <a:endParaRPr lang="el-GR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810196" y="6553150"/>
            <a:ext cx="9217024" cy="5770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Μηχανήματα – Εξοπλισμός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Συστήματα Πιστοποίησης – Διαχείρισης Ποιότητας, Σχεδιασμός, Τυποποίηση και Πιστοποίηση Προϊόντων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Μεταφορικά μέσα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Μισθολογικό κόστος εργαζομένων (νέο προσωπικό)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της συμμετοχής στη Δράση, η επιχείρηση πέτυχε: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βελτίωση της ανταγωνιστικότητας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κερδοφορίας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εξωστρέφειας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επέκταση της αγοράς με τη προσθήκη νέων προϊόντων &amp; υπηρεσιών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εξασφάλιση υψηλότερης ποιότητας προϊόντα &amp; υπηρεσίες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παραγωγικότητας &amp; βελτίωση λειτουργικών διαδικασιών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επιχειρηματικότητας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δημιουργία / διατήρηση ποιοτικών θέσεων εργασίας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Άλλο…………………………………………………………</a:t>
            </a:r>
          </a:p>
          <a:p>
            <a:pPr>
              <a:lnSpc>
                <a:spcPct val="150000"/>
              </a:lnSpc>
            </a:pPr>
            <a:endParaRPr lang="el-GR" sz="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 τη συμβολή του ΕΠΑνΕΚ ενισχύθηκε η επιχείρηση αποφέροντας οφέλη στην ανταγωνιστικότητα της χώρας καθώς και στην τοπική οικονομία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203</Words>
  <Application>Microsoft Office PowerPoint</Application>
  <PresentationFormat>Προσαρμογή</PresentationFormat>
  <Paragraphs>21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Παρουσίαση του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Αντώνης Γεωργακόπουλος</cp:lastModifiedBy>
  <cp:revision>40</cp:revision>
  <dcterms:created xsi:type="dcterms:W3CDTF">2018-02-13T12:16:57Z</dcterms:created>
  <dcterms:modified xsi:type="dcterms:W3CDTF">2024-05-29T13:46:32Z</dcterms:modified>
</cp:coreProperties>
</file>