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588" y="-2088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29/5/2024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29/5/2024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29/5/2024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29/5/2024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29/5/2024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29/5/2024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154"/>
            <a:ext cx="10693400" cy="14976216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29/5/2024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20292" y="4695458"/>
            <a:ext cx="91450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ΕΛΕΚΤ ΑΕ που εδρεύει στην </a:t>
            </a: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περιφέρεια Αττικής εντάχθηκε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στη δράση «Ποιοτικός Εκσυγχρονισμός»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150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 βελτίωση της ανταγωνιστικότητας των μεσαίων επιχειρήσεων, επενδύοντας στον παραγωγικό εκσυγχρονισμό τους και την υιοθέτηση συστημάτων τυποποίησης &amp; πιστοποίησης.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97.495,00€ εκ των οποίων η δημόσια δαπάνη ανέρχεται σε 48.747,50€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10196" y="6553150"/>
            <a:ext cx="9217024" cy="5770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– Εξοπλισμός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Συστήματα Πιστοποίησης – Διαχείρισης Ποιότητας, Σχεδιασμός, Τυποποίηση και Πιστοποίηση Προϊόντων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Μεταφορικά μέσα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 (νέο προσωπικό)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παραγωγικότητας &amp; 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Άλλο…………………………………………………………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203</Words>
  <Application>Microsoft Office PowerPoint</Application>
  <PresentationFormat>Προσαρμογή</PresentationFormat>
  <Paragraphs>21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Αντώνης Γεωργακόπουλος</cp:lastModifiedBy>
  <cp:revision>40</cp:revision>
  <dcterms:created xsi:type="dcterms:W3CDTF">2018-02-13T12:16:57Z</dcterms:created>
  <dcterms:modified xsi:type="dcterms:W3CDTF">2024-05-29T13:46:32Z</dcterms:modified>
</cp:coreProperties>
</file>